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sldIdLst>
    <p:sldId id="256" r:id="rId2"/>
    <p:sldId id="258" r:id="rId3"/>
    <p:sldId id="259" r:id="rId4"/>
    <p:sldId id="260" r:id="rId5"/>
    <p:sldId id="262" r:id="rId6"/>
    <p:sldId id="261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4" r:id="rId16"/>
    <p:sldId id="271" r:id="rId17"/>
    <p:sldId id="275" r:id="rId18"/>
    <p:sldId id="283" r:id="rId19"/>
    <p:sldId id="280" r:id="rId20"/>
    <p:sldId id="282" r:id="rId21"/>
    <p:sldId id="281" r:id="rId22"/>
    <p:sldId id="284" r:id="rId23"/>
    <p:sldId id="273" r:id="rId24"/>
    <p:sldId id="276" r:id="rId25"/>
    <p:sldId id="277" r:id="rId26"/>
    <p:sldId id="272" r:id="rId27"/>
    <p:sldId id="278" r:id="rId28"/>
    <p:sldId id="279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64"/>
  </p:normalViewPr>
  <p:slideViewPr>
    <p:cSldViewPr snapToGrid="0" snapToObjects="1">
      <p:cViewPr>
        <p:scale>
          <a:sx n="146" d="100"/>
          <a:sy n="146" d="100"/>
        </p:scale>
        <p:origin x="-1000" y="-1616"/>
      </p:cViewPr>
      <p:guideLst/>
    </p:cSldViewPr>
  </p:slideViewPr>
  <p:outlineViewPr>
    <p:cViewPr>
      <p:scale>
        <a:sx n="33" d="100"/>
        <a:sy n="33" d="100"/>
      </p:scale>
      <p:origin x="0" y="-712"/>
    </p:cViewPr>
    <p:sldLst>
      <p:sld r:id="rId1" collapse="1"/>
    </p:sldLst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1471A834-4F3C-4AF9-9C74-05EC35A0F292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F1133-3259-4C45-BABA-5B62D9C6F78D}" type="datetimeFigureOut">
              <a:rPr lang="en-US" smtClean="0"/>
              <a:t>9/29/17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7650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human’s best friend also understand </a:t>
            </a:r>
            <a:r>
              <a:rPr lang="en-US" dirty="0" err="1" smtClean="0"/>
              <a:t>zabbix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8689" y="136478"/>
            <a:ext cx="2527987" cy="3394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402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10 </a:t>
            </a:r>
            <a:r>
              <a:rPr lang="en-US" sz="3600" dirty="0" err="1" smtClean="0"/>
              <a:t>Zabbix</a:t>
            </a:r>
            <a:r>
              <a:rPr lang="en-US" sz="3600" dirty="0" smtClean="0"/>
              <a:t> </a:t>
            </a:r>
            <a:r>
              <a:rPr lang="mr-IN" sz="3600" dirty="0" smtClean="0"/>
              <a:t>–</a:t>
            </a:r>
            <a:r>
              <a:rPr lang="en-US" sz="3600" dirty="0" smtClean="0"/>
              <a:t> 5 hours  / day</a:t>
            </a:r>
          </a:p>
          <a:p>
            <a:pPr marL="0" indent="0" algn="ctr">
              <a:buNone/>
            </a:pP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665678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50 </a:t>
            </a:r>
            <a:r>
              <a:rPr lang="en-US" sz="3600" dirty="0" err="1" smtClean="0"/>
              <a:t>Zabbix</a:t>
            </a:r>
            <a:r>
              <a:rPr lang="en-US" sz="3600" dirty="0" smtClean="0"/>
              <a:t> </a:t>
            </a:r>
            <a:r>
              <a:rPr lang="pt-BR" sz="3600" dirty="0"/>
              <a:t>?</a:t>
            </a:r>
            <a:endParaRPr lang="en-US" sz="3600" dirty="0" smtClean="0"/>
          </a:p>
          <a:p>
            <a:pPr marL="0" indent="0" algn="ctr">
              <a:buNone/>
            </a:pP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2052016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3600" dirty="0" smtClean="0"/>
          </a:p>
          <a:p>
            <a:pPr marL="0" indent="0" algn="ctr">
              <a:buNone/>
            </a:pPr>
            <a:endParaRPr lang="en-US" sz="36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603009" y="2702257"/>
            <a:ext cx="530897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 smtClean="0"/>
              <a:t>SOLUTION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81689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3776" y="1853754"/>
            <a:ext cx="6109281" cy="4320135"/>
          </a:xfrm>
        </p:spPr>
      </p:pic>
    </p:spTree>
    <p:extLst>
      <p:ext uri="{BB962C8B-B14F-4D97-AF65-F5344CB8AC3E}">
        <p14:creationId xmlns:p14="http://schemas.microsoft.com/office/powerpoint/2010/main" val="1882550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PROJECT</a:t>
            </a:r>
            <a:endParaRPr lang="en-US" sz="4000" dirty="0" smtClean="0"/>
          </a:p>
          <a:p>
            <a:pPr marL="0" indent="0" algn="ctr">
              <a:buNone/>
            </a:pPr>
            <a:r>
              <a:rPr lang="en-US" sz="4000" dirty="0">
                <a:latin typeface="Al Bayan Plain" charset="-78"/>
                <a:ea typeface="Al Bayan Plain" charset="-78"/>
                <a:cs typeface="Al Bayan Plain" charset="-78"/>
              </a:rPr>
              <a:t>https://lsa1es.github.io/Hector/</a:t>
            </a:r>
          </a:p>
        </p:txBody>
      </p:sp>
    </p:spTree>
    <p:extLst>
      <p:ext uri="{BB962C8B-B14F-4D97-AF65-F5344CB8AC3E}">
        <p14:creationId xmlns:p14="http://schemas.microsoft.com/office/powerpoint/2010/main" val="2011074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TODAY</a:t>
            </a:r>
          </a:p>
        </p:txBody>
      </p:sp>
    </p:spTree>
    <p:extLst>
      <p:ext uri="{BB962C8B-B14F-4D97-AF65-F5344CB8AC3E}">
        <p14:creationId xmlns:p14="http://schemas.microsoft.com/office/powerpoint/2010/main" val="719190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TODAY</a:t>
            </a:r>
          </a:p>
          <a:p>
            <a:pPr algn="ctr"/>
            <a:r>
              <a:rPr lang="en-US" sz="4000" dirty="0" smtClean="0"/>
              <a:t>Basic Math</a:t>
            </a:r>
            <a:endParaRPr lang="en-US" sz="4000" dirty="0"/>
          </a:p>
          <a:p>
            <a:pPr algn="ctr"/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37533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TODAY</a:t>
            </a:r>
          </a:p>
          <a:p>
            <a:pPr algn="ctr"/>
            <a:r>
              <a:rPr lang="en-US" sz="4000" dirty="0" smtClean="0"/>
              <a:t>Basic Math</a:t>
            </a:r>
            <a:endParaRPr lang="en-US" sz="4000" dirty="0"/>
          </a:p>
          <a:p>
            <a:pPr algn="ctr"/>
            <a:r>
              <a:rPr lang="en-US" sz="4000" dirty="0" smtClean="0"/>
              <a:t>Rule of Three</a:t>
            </a:r>
            <a:endParaRPr lang="en-US" sz="4000" dirty="0"/>
          </a:p>
          <a:p>
            <a:pPr algn="ctr"/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2053588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pPr marL="0" indent="0" algn="ctr">
              <a:buNone/>
            </a:pPr>
            <a:r>
              <a:rPr lang="en-US" sz="4000" dirty="0" smtClean="0"/>
              <a:t>TODAY</a:t>
            </a:r>
            <a:endParaRPr lang="en-US" sz="4000" dirty="0" smtClean="0"/>
          </a:p>
          <a:p>
            <a:pPr marL="0" indent="0">
              <a:buNone/>
            </a:pPr>
            <a:r>
              <a:rPr lang="en-US" sz="4000" dirty="0" err="1"/>
              <a:t>item_get</a:t>
            </a:r>
            <a:r>
              <a:rPr lang="en-US" sz="4000" dirty="0"/>
              <a:t> = </a:t>
            </a:r>
            <a:r>
              <a:rPr lang="en-US" sz="4000" dirty="0" err="1" smtClean="0"/>
              <a:t>zapi.item.get</a:t>
            </a:r>
            <a:r>
              <a:rPr lang="en-US" sz="4000" dirty="0"/>
              <a:t>{</a:t>
            </a:r>
            <a:r>
              <a:rPr lang="en-US" sz="4000" dirty="0" smtClean="0"/>
              <a:t>{"</a:t>
            </a:r>
            <a:r>
              <a:rPr lang="en-US" sz="4000" dirty="0" err="1"/>
              <a:t>selectHosts</a:t>
            </a:r>
            <a:r>
              <a:rPr lang="en-US" sz="4000" dirty="0"/>
              <a:t>": "extend", "output": "extend", "filter": {"key_": "</a:t>
            </a:r>
            <a:r>
              <a:rPr lang="en-US" sz="4000" dirty="0" err="1"/>
              <a:t>zabbix</a:t>
            </a:r>
            <a:r>
              <a:rPr lang="en-US" sz="4000" dirty="0"/>
              <a:t>[</a:t>
            </a:r>
            <a:r>
              <a:rPr lang="en-US" sz="4000" dirty="0" err="1"/>
              <a:t>process,poller,avg,busy</a:t>
            </a:r>
            <a:r>
              <a:rPr lang="en-US" sz="4000" dirty="0" smtClean="0"/>
              <a:t>]"}})</a:t>
            </a:r>
            <a:endParaRPr lang="en-US" sz="4000" dirty="0"/>
          </a:p>
          <a:p>
            <a:pPr marL="0" indent="0">
              <a:buNone/>
            </a:pPr>
            <a:r>
              <a:rPr lang="en-US" sz="4000" dirty="0"/>
              <a:t>    for x in </a:t>
            </a:r>
            <a:r>
              <a:rPr lang="en-US" sz="4000" dirty="0" err="1" smtClean="0"/>
              <a:t>item_get</a:t>
            </a:r>
            <a:r>
              <a:rPr lang="en-US" sz="4000" dirty="0" smtClean="0"/>
              <a:t>:</a:t>
            </a:r>
          </a:p>
          <a:p>
            <a:pPr marL="0" indent="0">
              <a:buNone/>
            </a:pPr>
            <a:r>
              <a:rPr lang="en-US" sz="4000" dirty="0"/>
              <a:t> </a:t>
            </a:r>
            <a:r>
              <a:rPr lang="en-US" sz="4000" dirty="0" smtClean="0"/>
              <a:t>      </a:t>
            </a:r>
            <a:r>
              <a:rPr lang="en-US" sz="3800" dirty="0" err="1" smtClean="0"/>
              <a:t>StartPollers_ZbxValue</a:t>
            </a:r>
            <a:r>
              <a:rPr lang="en-US" sz="3800" dirty="0" smtClean="0"/>
              <a:t> </a:t>
            </a:r>
            <a:r>
              <a:rPr lang="en-US" sz="3800" dirty="0"/>
              <a:t>= x[</a:t>
            </a:r>
            <a:r>
              <a:rPr lang="en-US" sz="3800" dirty="0" err="1"/>
              <a:t>u'lastvalue</a:t>
            </a:r>
            <a:r>
              <a:rPr lang="en-US" sz="3800" dirty="0"/>
              <a:t>']</a:t>
            </a:r>
          </a:p>
          <a:p>
            <a:pPr marL="0" indent="0">
              <a:buNone/>
            </a:pPr>
            <a:r>
              <a:rPr lang="en-US" sz="4000" dirty="0"/>
              <a:t>            x = float(</a:t>
            </a:r>
            <a:r>
              <a:rPr lang="en-US" sz="4000" dirty="0" err="1"/>
              <a:t>StartPollers_ConfValue</a:t>
            </a:r>
            <a:r>
              <a:rPr lang="en-US" sz="4000" dirty="0"/>
              <a:t>) * float(</a:t>
            </a:r>
            <a:r>
              <a:rPr lang="en-US" sz="4000" dirty="0" err="1"/>
              <a:t>StartPollers_ZbxValue</a:t>
            </a:r>
            <a:r>
              <a:rPr lang="en-US" sz="4000" dirty="0"/>
              <a:t>) / 100</a:t>
            </a:r>
          </a:p>
          <a:p>
            <a:pPr marL="0" indent="0">
              <a:buNone/>
            </a:pPr>
            <a:r>
              <a:rPr lang="en-US" sz="4000" dirty="0"/>
              <a:t>          </a:t>
            </a:r>
            <a:r>
              <a:rPr lang="mr-IN" sz="4000" dirty="0" smtClean="0"/>
              <a:t>…</a:t>
            </a:r>
            <a:endParaRPr lang="pt-BR" sz="4000" dirty="0" smtClean="0"/>
          </a:p>
          <a:p>
            <a:pPr marL="0" indent="0">
              <a:buNone/>
            </a:pPr>
            <a:r>
              <a:rPr lang="en-US" sz="4000" dirty="0"/>
              <a:t>                media = sum(</a:t>
            </a:r>
            <a:r>
              <a:rPr lang="en-US" sz="4000" dirty="0" err="1"/>
              <a:t>Pollers_lst</a:t>
            </a:r>
            <a:r>
              <a:rPr lang="en-US" sz="4000" dirty="0"/>
              <a:t>) / </a:t>
            </a:r>
            <a:r>
              <a:rPr lang="en-US" sz="4000" dirty="0" err="1"/>
              <a:t>len</a:t>
            </a:r>
            <a:r>
              <a:rPr lang="en-US" sz="4000" dirty="0"/>
              <a:t>(</a:t>
            </a:r>
            <a:r>
              <a:rPr lang="en-US" sz="4000" dirty="0" err="1"/>
              <a:t>Pollers_lst</a:t>
            </a:r>
            <a:r>
              <a:rPr lang="en-US" sz="4000" dirty="0"/>
              <a:t>)</a:t>
            </a:r>
          </a:p>
          <a:p>
            <a:pPr marL="0" indent="0">
              <a:buNone/>
            </a:pPr>
            <a:r>
              <a:rPr lang="en-US" sz="4000" dirty="0"/>
              <a:t>                  </a:t>
            </a:r>
            <a:r>
              <a:rPr lang="en-US" sz="4000" dirty="0" err="1"/>
              <a:t>elif</a:t>
            </a:r>
            <a:r>
              <a:rPr lang="en-US" sz="4000" dirty="0"/>
              <a:t> (</a:t>
            </a:r>
            <a:r>
              <a:rPr lang="en-US" sz="4000" dirty="0" err="1"/>
              <a:t>int</a:t>
            </a:r>
            <a:r>
              <a:rPr lang="en-US" sz="4000" dirty="0"/>
              <a:t>(max(</a:t>
            </a:r>
            <a:r>
              <a:rPr lang="en-US" sz="4000" dirty="0" err="1"/>
              <a:t>Pollers_lst</a:t>
            </a:r>
            <a:r>
              <a:rPr lang="en-US" sz="4000" dirty="0"/>
              <a:t>)) * 2) &lt;&gt; </a:t>
            </a:r>
            <a:r>
              <a:rPr lang="en-US" sz="4000" dirty="0" err="1"/>
              <a:t>int</a:t>
            </a:r>
            <a:r>
              <a:rPr lang="en-US" sz="4000" dirty="0"/>
              <a:t>(</a:t>
            </a:r>
            <a:r>
              <a:rPr lang="en-US" sz="4000" dirty="0" err="1"/>
              <a:t>StartPollers_ConfValue</a:t>
            </a:r>
            <a:r>
              <a:rPr lang="en-US" sz="4000" dirty="0"/>
              <a:t>):</a:t>
            </a:r>
          </a:p>
          <a:p>
            <a:pPr marL="0" indent="0">
              <a:buNone/>
            </a:pPr>
            <a:r>
              <a:rPr lang="en-US" sz="4000" dirty="0"/>
              <a:t>                    print "</a:t>
            </a:r>
            <a:r>
              <a:rPr lang="en-US" sz="4000" dirty="0" err="1"/>
              <a:t>StartPollers</a:t>
            </a:r>
            <a:r>
              <a:rPr lang="en-US" sz="4000" dirty="0"/>
              <a:t> - Change from %s to %s" % (</a:t>
            </a:r>
            <a:r>
              <a:rPr lang="en-US" sz="4000" dirty="0" err="1"/>
              <a:t>int</a:t>
            </a:r>
            <a:r>
              <a:rPr lang="en-US" sz="4000" dirty="0"/>
              <a:t>(</a:t>
            </a:r>
            <a:r>
              <a:rPr lang="en-US" sz="4000" dirty="0" err="1"/>
              <a:t>StartPollers_ConfValue</a:t>
            </a:r>
            <a:r>
              <a:rPr lang="en-US" sz="4000" dirty="0"/>
              <a:t>), (</a:t>
            </a:r>
            <a:r>
              <a:rPr lang="en-US" sz="4000" dirty="0" err="1"/>
              <a:t>int</a:t>
            </a:r>
            <a:r>
              <a:rPr lang="en-US" sz="4000" dirty="0"/>
              <a:t>(max(</a:t>
            </a:r>
            <a:r>
              <a:rPr lang="en-US" sz="4000" dirty="0" err="1"/>
              <a:t>Pollers_lst</a:t>
            </a:r>
            <a:r>
              <a:rPr lang="en-US" sz="4000" dirty="0"/>
              <a:t>)) * 2</a:t>
            </a:r>
            <a:r>
              <a:rPr lang="en-US" sz="4000" dirty="0" smtClean="0"/>
              <a:t>) </a:t>
            </a:r>
            <a:r>
              <a:rPr lang="en-US" sz="4000" dirty="0"/>
              <a:t> </a:t>
            </a:r>
            <a:endParaRPr lang="en-US" sz="4000" dirty="0" smtClean="0"/>
          </a:p>
        </p:txBody>
      </p:sp>
    </p:spTree>
    <p:extLst>
      <p:ext uri="{BB962C8B-B14F-4D97-AF65-F5344CB8AC3E}">
        <p14:creationId xmlns:p14="http://schemas.microsoft.com/office/powerpoint/2010/main" val="325811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2144337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 smtClean="0"/>
              <a:t>guest@meetup-rj</a:t>
            </a:r>
            <a:r>
              <a:rPr lang="en-US" dirty="0" smtClean="0"/>
              <a:t>: $ </a:t>
            </a:r>
            <a:r>
              <a:rPr lang="en-US" dirty="0" err="1" smtClean="0"/>
              <a:t>whoami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Luiz Sales</a:t>
            </a:r>
          </a:p>
          <a:p>
            <a:r>
              <a:rPr lang="en-US" dirty="0" smtClean="0"/>
              <a:t>DevOps at O2B</a:t>
            </a:r>
          </a:p>
          <a:p>
            <a:r>
              <a:rPr lang="en-US" dirty="0" err="1" smtClean="0"/>
              <a:t>Zabbix</a:t>
            </a:r>
            <a:r>
              <a:rPr lang="en-US" dirty="0" smtClean="0"/>
              <a:t> Specialist Certified and Professional</a:t>
            </a:r>
          </a:p>
        </p:txBody>
      </p:sp>
    </p:spTree>
    <p:extLst>
      <p:ext uri="{BB962C8B-B14F-4D97-AF65-F5344CB8AC3E}">
        <p14:creationId xmlns:p14="http://schemas.microsoft.com/office/powerpoint/2010/main" val="481910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PROBLEM</a:t>
            </a:r>
          </a:p>
          <a:p>
            <a:r>
              <a:rPr lang="en-US" sz="3200" dirty="0" smtClean="0"/>
              <a:t>Any change in </a:t>
            </a:r>
            <a:r>
              <a:rPr lang="en-US" sz="3200" dirty="0" smtClean="0"/>
              <a:t>the </a:t>
            </a:r>
            <a:r>
              <a:rPr lang="en-US" sz="3200" dirty="0" err="1" smtClean="0"/>
              <a:t>Zabbix</a:t>
            </a:r>
            <a:r>
              <a:rPr lang="en-US" sz="3200" dirty="0" smtClean="0"/>
              <a:t> configuration needs to reboot the service.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370426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PROBLEM</a:t>
            </a:r>
          </a:p>
          <a:p>
            <a:r>
              <a:rPr lang="en-US" sz="3200" dirty="0"/>
              <a:t>Any change in the </a:t>
            </a:r>
            <a:r>
              <a:rPr lang="en-US" sz="3200" dirty="0" err="1"/>
              <a:t>Zabbix</a:t>
            </a:r>
            <a:r>
              <a:rPr lang="en-US" sz="3200" dirty="0"/>
              <a:t> configuration needs to reboot the service.</a:t>
            </a:r>
          </a:p>
          <a:p>
            <a:pPr marL="0" indent="0" algn="ctr">
              <a:buNone/>
            </a:pPr>
            <a:r>
              <a:rPr lang="en-US" sz="3200" dirty="0" smtClean="0"/>
              <a:t>Solution?</a:t>
            </a:r>
            <a:endParaRPr lang="en-US" sz="3200" dirty="0" smtClean="0"/>
          </a:p>
          <a:p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63571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4000" dirty="0" smtClean="0"/>
              <a:t>PROBLEM</a:t>
            </a:r>
          </a:p>
          <a:p>
            <a:r>
              <a:rPr lang="en-US" sz="3200" dirty="0"/>
              <a:t>Any change in the </a:t>
            </a:r>
            <a:r>
              <a:rPr lang="en-US" sz="3200" dirty="0" err="1"/>
              <a:t>Zabbix</a:t>
            </a:r>
            <a:r>
              <a:rPr lang="en-US" sz="3200" dirty="0"/>
              <a:t> configuration needs to reboot the service.</a:t>
            </a:r>
          </a:p>
          <a:p>
            <a:pPr marL="0" indent="0" algn="ctr">
              <a:buNone/>
            </a:pPr>
            <a:r>
              <a:rPr lang="en-US" sz="3200" dirty="0" smtClean="0"/>
              <a:t>Solution?</a:t>
            </a:r>
            <a:endParaRPr lang="en-US" sz="3200" dirty="0" smtClean="0"/>
          </a:p>
          <a:p>
            <a:r>
              <a:rPr lang="en-US" sz="3200" dirty="0" smtClean="0"/>
              <a:t>I Have no idea</a:t>
            </a:r>
            <a:endParaRPr lang="en-US" sz="3200" dirty="0" smtClean="0"/>
          </a:p>
        </p:txBody>
      </p:sp>
    </p:spTree>
    <p:extLst>
      <p:ext uri="{BB962C8B-B14F-4D97-AF65-F5344CB8AC3E}">
        <p14:creationId xmlns:p14="http://schemas.microsoft.com/office/powerpoint/2010/main" val="1391425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TODO</a:t>
            </a:r>
          </a:p>
        </p:txBody>
      </p:sp>
    </p:spTree>
    <p:extLst>
      <p:ext uri="{BB962C8B-B14F-4D97-AF65-F5344CB8AC3E}">
        <p14:creationId xmlns:p14="http://schemas.microsoft.com/office/powerpoint/2010/main" val="908242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TODO</a:t>
            </a:r>
          </a:p>
          <a:p>
            <a:r>
              <a:rPr lang="en-US" sz="3200" dirty="0" smtClean="0"/>
              <a:t>DB NoSQL</a:t>
            </a:r>
          </a:p>
        </p:txBody>
      </p:sp>
    </p:spTree>
    <p:extLst>
      <p:ext uri="{BB962C8B-B14F-4D97-AF65-F5344CB8AC3E}">
        <p14:creationId xmlns:p14="http://schemas.microsoft.com/office/powerpoint/2010/main" val="886919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000" dirty="0" smtClean="0"/>
              <a:t>TODO</a:t>
            </a:r>
          </a:p>
          <a:p>
            <a:r>
              <a:rPr lang="en-US" sz="3200" dirty="0" smtClean="0"/>
              <a:t>DB NoSQL</a:t>
            </a:r>
          </a:p>
          <a:p>
            <a:r>
              <a:rPr lang="en-US" sz="3200" dirty="0" smtClean="0"/>
              <a:t>I.A (Machine/Deep Learning)</a:t>
            </a:r>
          </a:p>
        </p:txBody>
      </p:sp>
    </p:spTree>
    <p:extLst>
      <p:ext uri="{BB962C8B-B14F-4D97-AF65-F5344CB8AC3E}">
        <p14:creationId xmlns:p14="http://schemas.microsoft.com/office/powerpoint/2010/main" val="1719517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 smtClean="0"/>
          </a:p>
          <a:p>
            <a:pPr marL="0" indent="0" algn="ctr">
              <a:buNone/>
            </a:pPr>
            <a:endParaRPr lang="en-US" sz="40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057099" y="2866030"/>
            <a:ext cx="56911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/>
              <a:t>That</a:t>
            </a:r>
            <a:r>
              <a:rPr lang="mr-IN" sz="4800" dirty="0" smtClean="0"/>
              <a:t>’</a:t>
            </a:r>
            <a:r>
              <a:rPr lang="en-US" sz="4800" dirty="0" smtClean="0"/>
              <a:t>s it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5542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 smtClean="0"/>
          </a:p>
          <a:p>
            <a:pPr marL="0" indent="0" algn="ctr">
              <a:buNone/>
            </a:pPr>
            <a:endParaRPr lang="en-US" sz="40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057099" y="2866030"/>
            <a:ext cx="569111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err="1" smtClean="0"/>
              <a:t>Questions</a:t>
            </a:r>
            <a:r>
              <a:rPr lang="pt-BR" sz="4800" dirty="0" smtClean="0"/>
              <a:t>?</a:t>
            </a:r>
            <a:endParaRPr lang="en-US" sz="4800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06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Hector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4000" dirty="0" smtClean="0"/>
          </a:p>
          <a:p>
            <a:pPr marL="0" indent="0" algn="ctr">
              <a:buNone/>
            </a:pPr>
            <a:endParaRPr lang="en-US" sz="40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891464" y="3027462"/>
            <a:ext cx="56911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dirty="0" err="1" smtClean="0"/>
              <a:t>Thank</a:t>
            </a:r>
            <a:r>
              <a:rPr lang="pt-BR" sz="4800" dirty="0" smtClean="0"/>
              <a:t>!</a:t>
            </a:r>
            <a:endParaRPr lang="pt-BR" sz="4800" dirty="0" smtClean="0"/>
          </a:p>
          <a:p>
            <a:pPr algn="ctr"/>
            <a:r>
              <a:rPr lang="pt-BR" sz="4800" dirty="0" err="1"/>
              <a:t>Woof</a:t>
            </a:r>
            <a:r>
              <a:rPr lang="pt-BR" sz="4800" dirty="0"/>
              <a:t>, </a:t>
            </a:r>
            <a:r>
              <a:rPr lang="pt-BR" sz="4800" dirty="0" err="1"/>
              <a:t>woof</a:t>
            </a:r>
            <a:r>
              <a:rPr lang="pt-BR" sz="4800" dirty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7238" y="2015732"/>
            <a:ext cx="3011227" cy="40149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165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 smtClean="0"/>
              <a:t>Pollers</a:t>
            </a:r>
            <a:r>
              <a:rPr lang="en-US" dirty="0" smtClean="0"/>
              <a:t> </a:t>
            </a:r>
            <a:r>
              <a:rPr lang="en-US" noProof="0" dirty="0" smtClean="0"/>
              <a:t>Configuration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80" y="2015732"/>
            <a:ext cx="3611740" cy="3450613"/>
          </a:xfrm>
        </p:spPr>
        <p:txBody>
          <a:bodyPr>
            <a:noAutofit/>
          </a:bodyPr>
          <a:lstStyle/>
          <a:p>
            <a:r>
              <a:rPr lang="en-US" sz="1800" dirty="0" err="1" smtClean="0"/>
              <a:t>StartDiscoverers</a:t>
            </a:r>
            <a:r>
              <a:rPr lang="en-US" sz="1800" dirty="0" smtClean="0"/>
              <a:t> =</a:t>
            </a:r>
            <a:r>
              <a:rPr lang="en-US" sz="1800" b="1" dirty="0"/>
              <a:t> </a:t>
            </a:r>
            <a:r>
              <a:rPr lang="en-US" sz="1800" b="1" dirty="0" smtClean="0"/>
              <a:t>1</a:t>
            </a:r>
            <a:endParaRPr lang="en-US" sz="1800" b="1" dirty="0"/>
          </a:p>
          <a:p>
            <a:r>
              <a:rPr lang="en-US" sz="1800" dirty="0" err="1" smtClean="0"/>
              <a:t>StartEscalators</a:t>
            </a:r>
            <a:r>
              <a:rPr lang="en-US" sz="1800" dirty="0" smtClean="0"/>
              <a:t> </a:t>
            </a:r>
            <a:r>
              <a:rPr lang="en-US" sz="1800" dirty="0"/>
              <a:t>= </a:t>
            </a:r>
            <a:r>
              <a:rPr lang="en-US" sz="1800" b="1" dirty="0" smtClean="0"/>
              <a:t>1</a:t>
            </a:r>
            <a:endParaRPr lang="en-US" sz="1800" b="1" dirty="0"/>
          </a:p>
          <a:p>
            <a:r>
              <a:rPr lang="en-US" sz="1800" dirty="0" err="1" smtClean="0"/>
              <a:t>StartHTTPPollers</a:t>
            </a:r>
            <a:r>
              <a:rPr lang="en-US" sz="1800" dirty="0" smtClean="0"/>
              <a:t> </a:t>
            </a:r>
            <a:r>
              <a:rPr lang="en-US" sz="1800" dirty="0"/>
              <a:t>= </a:t>
            </a:r>
            <a:r>
              <a:rPr lang="en-US" sz="1800" b="1" dirty="0" smtClean="0"/>
              <a:t>1</a:t>
            </a:r>
            <a:endParaRPr lang="en-US" sz="1800" b="1" dirty="0"/>
          </a:p>
          <a:p>
            <a:r>
              <a:rPr lang="en-US" sz="1800" dirty="0" err="1" smtClean="0"/>
              <a:t>StartIPMIPollers</a:t>
            </a:r>
            <a:r>
              <a:rPr lang="en-US" sz="1800" dirty="0" smtClean="0"/>
              <a:t> </a:t>
            </a:r>
            <a:r>
              <a:rPr lang="en-US" sz="1800" dirty="0"/>
              <a:t>= </a:t>
            </a:r>
            <a:r>
              <a:rPr lang="en-US" sz="1800" b="1" dirty="0" smtClean="0"/>
              <a:t>0</a:t>
            </a:r>
            <a:endParaRPr lang="en-US" sz="1800" b="1" dirty="0"/>
          </a:p>
          <a:p>
            <a:r>
              <a:rPr lang="en-US" sz="1800" dirty="0" err="1" smtClean="0"/>
              <a:t>StartJavaPollers</a:t>
            </a:r>
            <a:r>
              <a:rPr lang="en-US" sz="1800" dirty="0" smtClean="0"/>
              <a:t>= </a:t>
            </a:r>
            <a:r>
              <a:rPr lang="en-US" sz="1800" b="1" dirty="0" smtClean="0"/>
              <a:t>0</a:t>
            </a:r>
            <a:endParaRPr lang="en-US" sz="1800" b="1" dirty="0"/>
          </a:p>
          <a:p>
            <a:r>
              <a:rPr lang="en-US" sz="1800" dirty="0" err="1" smtClean="0"/>
              <a:t>StartPingers</a:t>
            </a:r>
            <a:r>
              <a:rPr lang="en-US" sz="1800" dirty="0" smtClean="0"/>
              <a:t>= </a:t>
            </a:r>
            <a:r>
              <a:rPr lang="en-US" sz="1800" b="1" dirty="0" smtClean="0"/>
              <a:t>1</a:t>
            </a:r>
            <a:endParaRPr lang="en-US" sz="1800" b="1" dirty="0"/>
          </a:p>
          <a:p>
            <a:r>
              <a:rPr lang="en-US" sz="1800" dirty="0" err="1" smtClean="0"/>
              <a:t>StartPollersUnreachable</a:t>
            </a:r>
            <a:r>
              <a:rPr lang="en-US" sz="1800" dirty="0" smtClean="0"/>
              <a:t> </a:t>
            </a:r>
            <a:r>
              <a:rPr lang="en-US" sz="1800" dirty="0"/>
              <a:t>= </a:t>
            </a:r>
            <a:r>
              <a:rPr lang="en-US" sz="1800" b="1" dirty="0" smtClean="0"/>
              <a:t>1</a:t>
            </a:r>
            <a:endParaRPr lang="en-US" sz="1800" b="1" dirty="0"/>
          </a:p>
        </p:txBody>
      </p:sp>
      <p:sp>
        <p:nvSpPr>
          <p:cNvPr id="4" name="TextBox 3"/>
          <p:cNvSpPr txBox="1"/>
          <p:nvPr/>
        </p:nvSpPr>
        <p:spPr>
          <a:xfrm>
            <a:off x="5390865" y="2129050"/>
            <a:ext cx="34528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StartPollers</a:t>
            </a:r>
            <a:r>
              <a:rPr lang="en-US" dirty="0" smtClean="0"/>
              <a:t>=1</a:t>
            </a:r>
          </a:p>
          <a:p>
            <a:pPr marL="285750" indent="-285750"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StartProxyPollers</a:t>
            </a:r>
            <a:r>
              <a:rPr lang="en-US" dirty="0"/>
              <a:t>= </a:t>
            </a:r>
            <a:r>
              <a:rPr lang="en-US" b="1" dirty="0" smtClean="0"/>
              <a:t>1</a:t>
            </a:r>
          </a:p>
          <a:p>
            <a:pPr marL="285750" indent="-285750">
              <a:buFont typeface="Arial" charset="0"/>
              <a:buChar char="•"/>
            </a:pPr>
            <a:endParaRPr lang="en-US" b="1" dirty="0"/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StartTimers</a:t>
            </a:r>
            <a:r>
              <a:rPr lang="en-US" dirty="0"/>
              <a:t> = </a:t>
            </a:r>
            <a:r>
              <a:rPr lang="en-US" b="1" dirty="0" smtClean="0"/>
              <a:t>1</a:t>
            </a:r>
          </a:p>
          <a:p>
            <a:pPr marL="285750" indent="-285750">
              <a:buFont typeface="Arial" charset="0"/>
              <a:buChar char="•"/>
            </a:pPr>
            <a:endParaRPr lang="en-US" b="1" dirty="0"/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StartTrappers</a:t>
            </a:r>
            <a:r>
              <a:rPr lang="en-US" dirty="0"/>
              <a:t> = </a:t>
            </a:r>
            <a:r>
              <a:rPr lang="en-US" b="1" dirty="0" smtClean="0"/>
              <a:t>5</a:t>
            </a:r>
          </a:p>
          <a:p>
            <a:pPr marL="285750" indent="-285750">
              <a:buFont typeface="Arial" charset="0"/>
              <a:buChar char="•"/>
            </a:pPr>
            <a:endParaRPr lang="en-US" b="1" dirty="0"/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StartVMwareCollectors</a:t>
            </a:r>
            <a:r>
              <a:rPr lang="en-US" dirty="0"/>
              <a:t> = </a:t>
            </a:r>
            <a:r>
              <a:rPr lang="en-US" b="1" dirty="0"/>
              <a:t>0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2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 smtClean="0"/>
              <a:t>Zabbix</a:t>
            </a:r>
            <a:r>
              <a:rPr lang="en-US" dirty="0" smtClean="0"/>
              <a:t> Health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4585" y="2017308"/>
            <a:ext cx="9011225" cy="4024718"/>
          </a:xfrm>
        </p:spPr>
      </p:pic>
    </p:spTree>
    <p:extLst>
      <p:ext uri="{BB962C8B-B14F-4D97-AF65-F5344CB8AC3E}">
        <p14:creationId xmlns:p14="http://schemas.microsoft.com/office/powerpoint/2010/main" val="1627060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 smtClean="0"/>
              <a:t>Zabbix</a:t>
            </a:r>
            <a:r>
              <a:rPr lang="en-US" dirty="0" smtClean="0"/>
              <a:t> Health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8243" y="2016125"/>
            <a:ext cx="8369838" cy="3449638"/>
          </a:xfrm>
        </p:spPr>
      </p:pic>
    </p:spTree>
    <p:extLst>
      <p:ext uri="{BB962C8B-B14F-4D97-AF65-F5344CB8AC3E}">
        <p14:creationId xmlns:p14="http://schemas.microsoft.com/office/powerpoint/2010/main" val="590159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 smtClean="0"/>
              <a:t>Zabbix</a:t>
            </a:r>
            <a:r>
              <a:rPr lang="en-US" dirty="0" smtClean="0"/>
              <a:t> Health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1033" y="2016125"/>
            <a:ext cx="8864259" cy="3449638"/>
          </a:xfrm>
        </p:spPr>
      </p:pic>
    </p:spTree>
    <p:extLst>
      <p:ext uri="{BB962C8B-B14F-4D97-AF65-F5344CB8AC3E}">
        <p14:creationId xmlns:p14="http://schemas.microsoft.com/office/powerpoint/2010/main" val="699190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err="1" smtClean="0"/>
              <a:t>Zabbix</a:t>
            </a:r>
            <a:r>
              <a:rPr lang="en-US" dirty="0" smtClean="0"/>
              <a:t> Health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1343" y="2016125"/>
            <a:ext cx="7723638" cy="3449638"/>
          </a:xfrm>
        </p:spPr>
      </p:pic>
    </p:spTree>
    <p:extLst>
      <p:ext uri="{BB962C8B-B14F-4D97-AF65-F5344CB8AC3E}">
        <p14:creationId xmlns:p14="http://schemas.microsoft.com/office/powerpoint/2010/main" val="994778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5400" dirty="0"/>
          </a:p>
          <a:p>
            <a:pPr marL="0" indent="0" algn="ctr">
              <a:buNone/>
            </a:pPr>
            <a:r>
              <a:rPr lang="en-US" sz="6600" dirty="0" smtClean="0"/>
              <a:t>PROBLEM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487890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3600" dirty="0" smtClean="0"/>
              <a:t>1 </a:t>
            </a:r>
            <a:r>
              <a:rPr lang="en-US" sz="3600" dirty="0" err="1" smtClean="0"/>
              <a:t>Zabbix</a:t>
            </a:r>
            <a:r>
              <a:rPr lang="en-US" sz="3600" dirty="0" smtClean="0"/>
              <a:t> </a:t>
            </a:r>
            <a:r>
              <a:rPr lang="mr-IN" sz="3600" dirty="0" smtClean="0"/>
              <a:t>–</a:t>
            </a:r>
            <a:r>
              <a:rPr lang="en-US" sz="3600" dirty="0" smtClean="0"/>
              <a:t> 30 minutes / day</a:t>
            </a:r>
          </a:p>
          <a:p>
            <a:pPr marL="0" indent="0" algn="ctr">
              <a:buNone/>
            </a:pPr>
            <a:r>
              <a:rPr lang="en-US" sz="3600" dirty="0"/>
              <a:t>(</a:t>
            </a:r>
            <a:r>
              <a:rPr lang="en-US" sz="3600" dirty="0" smtClean="0"/>
              <a:t>Morning/Afternoon/Night</a:t>
            </a:r>
            <a:r>
              <a:rPr lang="en-US" sz="3600" dirty="0"/>
              <a:t>)</a:t>
            </a:r>
            <a:endParaRPr lang="en-US" sz="3600" dirty="0" smtClean="0"/>
          </a:p>
        </p:txBody>
      </p:sp>
    </p:spTree>
    <p:extLst>
      <p:ext uri="{BB962C8B-B14F-4D97-AF65-F5344CB8AC3E}">
        <p14:creationId xmlns:p14="http://schemas.microsoft.com/office/powerpoint/2010/main" val="1621254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3872</TotalTime>
  <Words>220</Words>
  <Application>Microsoft Macintosh PowerPoint</Application>
  <PresentationFormat>Widescreen</PresentationFormat>
  <Paragraphs>94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Al Bayan Plain</vt:lpstr>
      <vt:lpstr>Gill Sans MT</vt:lpstr>
      <vt:lpstr>Mangal</vt:lpstr>
      <vt:lpstr>Arial</vt:lpstr>
      <vt:lpstr>Gallery</vt:lpstr>
      <vt:lpstr>Hector</vt:lpstr>
      <vt:lpstr>guest@meetup-rj: $ whoami</vt:lpstr>
      <vt:lpstr>Pollers Configuration</vt:lpstr>
      <vt:lpstr>Zabbix Health</vt:lpstr>
      <vt:lpstr>Zabbix Health</vt:lpstr>
      <vt:lpstr>Zabbix Health</vt:lpstr>
      <vt:lpstr>Zabbix Health</vt:lpstr>
      <vt:lpstr>Problem</vt:lpstr>
      <vt:lpstr>Problem</vt:lpstr>
      <vt:lpstr>Problem</vt:lpstr>
      <vt:lpstr>problem</vt:lpstr>
      <vt:lpstr>solution</vt:lpstr>
      <vt:lpstr>Hector</vt:lpstr>
      <vt:lpstr>Hector</vt:lpstr>
      <vt:lpstr>Hector</vt:lpstr>
      <vt:lpstr>Hector</vt:lpstr>
      <vt:lpstr>Hector</vt:lpstr>
      <vt:lpstr>Hector</vt:lpstr>
      <vt:lpstr>Hector</vt:lpstr>
      <vt:lpstr>Hector</vt:lpstr>
      <vt:lpstr>Hector</vt:lpstr>
      <vt:lpstr>Hector</vt:lpstr>
      <vt:lpstr>Hector</vt:lpstr>
      <vt:lpstr>Hector</vt:lpstr>
      <vt:lpstr>Hector</vt:lpstr>
      <vt:lpstr>Hector</vt:lpstr>
      <vt:lpstr>Hector</vt:lpstr>
      <vt:lpstr>Hector</vt:lpstr>
    </vt:vector>
  </TitlesOfParts>
  <Company/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Hector</dc:title>
  <dc:creator>Luiz Sales</dc:creator>
  <cp:lastModifiedBy>Luiz Sales</cp:lastModifiedBy>
  <cp:revision>19</cp:revision>
  <dcterms:created xsi:type="dcterms:W3CDTF">2017-09-25T13:55:44Z</dcterms:created>
  <dcterms:modified xsi:type="dcterms:W3CDTF">2017-09-30T11:29:08Z</dcterms:modified>
</cp:coreProperties>
</file>

<file path=docProps/thumbnail.jpeg>
</file>